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1B1D6B-497A-4430-BA45-400FE3D392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D65B2B-E031-4421-8656-028373DF2A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C54A7D-3939-4402-8636-9ED688529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02732-5FDF-40A2-AF49-66A253B1CAC2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67D419-6622-4D6F-829B-41048823B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B00E82-5961-48E4-A358-A2F9D7529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F29-F4EA-45F4-AFCB-94617963B7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5133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9CE039-8EA7-4EAA-9537-F203BD675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BCC4CB8-E665-4667-BB8E-A0DAA5720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77DC4D-85B4-4F48-B2BA-B0558F2A7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02732-5FDF-40A2-AF49-66A253B1CAC2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3B6638-4206-4D41-846B-FD7E98B73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CF12A2-7831-41B2-A7EC-BC49213AF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F29-F4EA-45F4-AFCB-94617963B7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855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F7BE24-0072-4547-909B-955576E34B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9314B1C-856A-457A-843E-2535429FF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397AC4-CDA9-4B2C-9C1B-0AD7510C4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02732-5FDF-40A2-AF49-66A253B1CAC2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3FF37C-0E57-4671-BB2C-36DB745C5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103697-322F-4DFA-8A41-60251D8BE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F29-F4EA-45F4-AFCB-94617963B7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856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39B04D-B7AC-4CA8-9213-88A46D607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9FB2C2-C99E-405C-8AA4-0BC837FE4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F464B9-64D2-4E5D-A8FB-1819D2626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02732-5FDF-40A2-AF49-66A253B1CAC2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5A9186-9B79-4D1B-BA19-FBA0E0FBB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4E96CA-1E4D-4001-BDE9-9B6A949CF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F29-F4EA-45F4-AFCB-94617963B7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54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D2A2F7-3F45-43E1-85CF-04CABAA9F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957A5F-ABB9-4F5C-BCE8-0EE5A40D3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238859-E6CE-4A05-86C8-F325C3814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02732-5FDF-40A2-AF49-66A253B1CAC2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05EB3B-4D4E-4C2B-A448-40684363F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6D49F9-DD57-41F5-998A-65E054CF3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F29-F4EA-45F4-AFCB-94617963B7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5162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52CD24-4880-4532-A748-1367207E3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8C7D4A-6AA4-44E3-9F81-A0A1BD46DF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9E536F1-7EA8-47D7-BFE3-25F518E8CB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A36CA19-1AC3-429A-8074-9AB1EEE9D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02732-5FDF-40A2-AF49-66A253B1CAC2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C5724F-CD55-4D54-8E3D-4A6AD9097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BD8FF2-65D1-4957-A364-0CFFE615C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F29-F4EA-45F4-AFCB-94617963B7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621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6EFD8E-1809-4843-85D1-355FB918C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BF7081E-DDE4-47EB-85AE-23DAA7988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D6D95C7-87E0-4214-AABF-4A724AE64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E5D344A-5DFE-4B77-A0A6-59FACA7205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AFB5182-FB94-4118-BDDE-F8CC2961EE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669317A-9FC3-442F-81E0-339925C17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02732-5FDF-40A2-AF49-66A253B1CAC2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3262374-5521-456E-9724-DF6E79ED8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47BA797-3EF0-43F8-8169-B01B812D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F29-F4EA-45F4-AFCB-94617963B7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3932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CB0F61-4368-41F6-958B-240B0EFC3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434E0B7-9C60-45B5-AC54-ABCF7CC8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02732-5FDF-40A2-AF49-66A253B1CAC2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56A1FC0-EC09-4DCB-BF5D-CEB7F5B97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77D31C7-F4DA-46B2-B578-0B1817CFD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F29-F4EA-45F4-AFCB-94617963B7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4494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B621B86-5CAB-4701-888E-07D743F14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02732-5FDF-40A2-AF49-66A253B1CAC2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3616085-FD70-4979-B5C8-9A8848355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A7C368D-371A-4CE8-9357-9194C3B3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F29-F4EA-45F4-AFCB-94617963B7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2772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314B40-6D43-4D02-A565-06190260F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C16059-C560-4C5B-92F5-B717D542B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315B4B-CE88-4ED1-9FB2-C50B4478D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24847F-88A8-42AB-9CFD-84D7B2048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02732-5FDF-40A2-AF49-66A253B1CAC2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F00D5E-44FC-46CE-882A-98071319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4B10B5-E0FF-438D-89E0-13BE9165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F29-F4EA-45F4-AFCB-94617963B7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816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E79A6-3102-4DE7-84A3-33AD02830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ED3FCEB-C2BA-4733-A3CB-FA6373D3B9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80AFD20-5113-4FE2-8C92-89A257466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2E325D6-F87A-4841-B2C6-FFF697844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02732-5FDF-40A2-AF49-66A253B1CAC2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7928089-FCF2-45A2-8624-A2012A41E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67D6F0-17A5-435C-BD6A-FD9640293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EF29-F4EA-45F4-AFCB-94617963B7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386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F90FB52-3E1A-457C-BDC0-EC742E2D3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474B13-C8D7-4A5C-BBC3-D0A2D53A7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0B8422-F335-4865-B1AE-D923BEE041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02732-5FDF-40A2-AF49-66A253B1CAC2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576345-CE26-4019-8F51-5ACF56CDC6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53A18D-6472-4204-8C02-72585DE16A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1EF29-F4EA-45F4-AFCB-94617963B7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3940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4399EC7-983B-463D-A9D5-2C389B121C70}"/>
              </a:ext>
            </a:extLst>
          </p:cNvPr>
          <p:cNvSpPr txBox="1"/>
          <p:nvPr/>
        </p:nvSpPr>
        <p:spPr>
          <a:xfrm>
            <a:off x="8381999" y="170428"/>
            <a:ext cx="32800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_________________________________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C96A79B-93D6-4346-BFCC-C848BD6282B6}"/>
              </a:ext>
            </a:extLst>
          </p:cNvPr>
          <p:cNvSpPr txBox="1"/>
          <p:nvPr/>
        </p:nvSpPr>
        <p:spPr>
          <a:xfrm>
            <a:off x="357808" y="1086680"/>
            <a:ext cx="208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Texto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2A5489B-AA39-4E11-A5AE-AA8C1E91F055}"/>
              </a:ext>
            </a:extLst>
          </p:cNvPr>
          <p:cNvSpPr txBox="1"/>
          <p:nvPr/>
        </p:nvSpPr>
        <p:spPr>
          <a:xfrm>
            <a:off x="2690191" y="1086680"/>
            <a:ext cx="208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Texto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47DF0A0-A849-4CA1-ADC2-F78D71E69FA0}"/>
              </a:ext>
            </a:extLst>
          </p:cNvPr>
          <p:cNvSpPr txBox="1"/>
          <p:nvPr/>
        </p:nvSpPr>
        <p:spPr>
          <a:xfrm>
            <a:off x="5022574" y="1060174"/>
            <a:ext cx="208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Texto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B166D2A-02D5-46A5-9804-CBEB6BF177F5}"/>
              </a:ext>
            </a:extLst>
          </p:cNvPr>
          <p:cNvSpPr txBox="1"/>
          <p:nvPr/>
        </p:nvSpPr>
        <p:spPr>
          <a:xfrm>
            <a:off x="2723321" y="2945296"/>
            <a:ext cx="208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Texto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286F931-63C2-49BB-8EC7-88F4C44DC978}"/>
              </a:ext>
            </a:extLst>
          </p:cNvPr>
          <p:cNvSpPr txBox="1"/>
          <p:nvPr/>
        </p:nvSpPr>
        <p:spPr>
          <a:xfrm>
            <a:off x="5022574" y="2866647"/>
            <a:ext cx="208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Texto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643F639-D741-4270-806D-D8677E06CF9F}"/>
              </a:ext>
            </a:extLst>
          </p:cNvPr>
          <p:cNvSpPr txBox="1"/>
          <p:nvPr/>
        </p:nvSpPr>
        <p:spPr>
          <a:xfrm>
            <a:off x="7341704" y="1048649"/>
            <a:ext cx="208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Texto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05A4CAA-F4BC-4B2A-95D7-5667453BC474}"/>
              </a:ext>
            </a:extLst>
          </p:cNvPr>
          <p:cNvSpPr txBox="1"/>
          <p:nvPr/>
        </p:nvSpPr>
        <p:spPr>
          <a:xfrm>
            <a:off x="7374834" y="2866647"/>
            <a:ext cx="208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Texto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FB0F75B-EEA0-47B8-89F0-AAF4F255FE04}"/>
              </a:ext>
            </a:extLst>
          </p:cNvPr>
          <p:cNvSpPr txBox="1"/>
          <p:nvPr/>
        </p:nvSpPr>
        <p:spPr>
          <a:xfrm>
            <a:off x="5022573" y="4914108"/>
            <a:ext cx="208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Texto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66C9E6B-E7D0-4B89-8B5A-3B4DF8E13813}"/>
              </a:ext>
            </a:extLst>
          </p:cNvPr>
          <p:cNvSpPr txBox="1"/>
          <p:nvPr/>
        </p:nvSpPr>
        <p:spPr>
          <a:xfrm>
            <a:off x="371061" y="4914108"/>
            <a:ext cx="208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Texto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2D37EB4-A464-4881-8F56-F1116CE609A2}"/>
              </a:ext>
            </a:extLst>
          </p:cNvPr>
          <p:cNvSpPr txBox="1"/>
          <p:nvPr/>
        </p:nvSpPr>
        <p:spPr>
          <a:xfrm>
            <a:off x="7374834" y="4914108"/>
            <a:ext cx="208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Texto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9B7D9D8-6E91-402F-AB28-C701F00A7BF5}"/>
              </a:ext>
            </a:extLst>
          </p:cNvPr>
          <p:cNvSpPr txBox="1"/>
          <p:nvPr/>
        </p:nvSpPr>
        <p:spPr>
          <a:xfrm>
            <a:off x="9660834" y="875508"/>
            <a:ext cx="208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10928026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Edgar Ángeles</dc:creator>
  <cp:lastModifiedBy>Edgar Ángeles Ramírez</cp:lastModifiedBy>
  <cp:revision>4</cp:revision>
  <cp:lastPrinted>2024-04-15T23:28:18Z</cp:lastPrinted>
  <dcterms:created xsi:type="dcterms:W3CDTF">2022-02-05T01:27:41Z</dcterms:created>
  <dcterms:modified xsi:type="dcterms:W3CDTF">2024-04-15T23:44:05Z</dcterms:modified>
</cp:coreProperties>
</file>